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559675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31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040" cy="106908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040" cy="106908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040" cy="106908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040" cy="106908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사용자</cp:lastModifiedBy>
  <cp:revision>2</cp:revision>
  <dcterms:created xsi:type="dcterms:W3CDTF">2011-01-21T15:00:27Z</dcterms:created>
  <dcterms:modified xsi:type="dcterms:W3CDTF">2018-11-12T04:09:41Z</dcterms:modified>
</cp:coreProperties>
</file>