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1" r:id="rId35"/>
    <p:sldId id="290" r:id="rId36"/>
    <p:sldId id="289" r:id="rId37"/>
    <p:sldId id="292" r:id="rId38"/>
    <p:sldId id="293" r:id="rId39"/>
    <p:sldId id="295" r:id="rId40"/>
    <p:sldId id="294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8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E2F7-2A99-4428-8326-B3E3D4BF42BE}" type="datetimeFigureOut">
              <a:rPr lang="ko-KR" altLang="en-US" smtClean="0"/>
              <a:t>2025-07-31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BD02-B8C7-4761-AE89-0D0830066F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2441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E2F7-2A99-4428-8326-B3E3D4BF42BE}" type="datetimeFigureOut">
              <a:rPr lang="ko-KR" altLang="en-US" smtClean="0"/>
              <a:t>2025-07-31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BD02-B8C7-4761-AE89-0D0830066F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842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E2F7-2A99-4428-8326-B3E3D4BF42BE}" type="datetimeFigureOut">
              <a:rPr lang="ko-KR" altLang="en-US" smtClean="0"/>
              <a:t>2025-07-31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BD02-B8C7-4761-AE89-0D0830066F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7781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E2F7-2A99-4428-8326-B3E3D4BF42BE}" type="datetimeFigureOut">
              <a:rPr lang="ko-KR" altLang="en-US" smtClean="0"/>
              <a:t>2025-07-31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BD02-B8C7-4761-AE89-0D0830066F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284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E2F7-2A99-4428-8326-B3E3D4BF42BE}" type="datetimeFigureOut">
              <a:rPr lang="ko-KR" altLang="en-US" smtClean="0"/>
              <a:t>2025-07-31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BD02-B8C7-4761-AE89-0D0830066F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2973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E2F7-2A99-4428-8326-B3E3D4BF42BE}" type="datetimeFigureOut">
              <a:rPr lang="ko-KR" altLang="en-US" smtClean="0"/>
              <a:t>2025-07-31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BD02-B8C7-4761-AE89-0D0830066F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306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E2F7-2A99-4428-8326-B3E3D4BF42BE}" type="datetimeFigureOut">
              <a:rPr lang="ko-KR" altLang="en-US" smtClean="0"/>
              <a:t>2025-07-31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BD02-B8C7-4761-AE89-0D0830066F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496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E2F7-2A99-4428-8326-B3E3D4BF42BE}" type="datetimeFigureOut">
              <a:rPr lang="ko-KR" altLang="en-US" smtClean="0"/>
              <a:t>2025-07-31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BD02-B8C7-4761-AE89-0D0830066F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5526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E2F7-2A99-4428-8326-B3E3D4BF42BE}" type="datetimeFigureOut">
              <a:rPr lang="ko-KR" altLang="en-US" smtClean="0"/>
              <a:t>2025-07-31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BD02-B8C7-4761-AE89-0D0830066F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876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E2F7-2A99-4428-8326-B3E3D4BF42BE}" type="datetimeFigureOut">
              <a:rPr lang="ko-KR" altLang="en-US" smtClean="0"/>
              <a:t>2025-07-31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BD02-B8C7-4761-AE89-0D0830066F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3183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E2F7-2A99-4428-8326-B3E3D4BF42BE}" type="datetimeFigureOut">
              <a:rPr lang="ko-KR" altLang="en-US" smtClean="0"/>
              <a:t>2025-07-31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BD02-B8C7-4761-AE89-0D0830066F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4050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1E2F7-2A99-4428-8326-B3E3D4BF42BE}" type="datetimeFigureOut">
              <a:rPr lang="ko-KR" altLang="en-US" smtClean="0"/>
              <a:t>2025-07-31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3BD02-B8C7-4761-AE89-0D0830066F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999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D1037C1-0FE9-4714-AD27-7D8E7C74B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96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4FB1039-2F28-4DBF-BB51-2CEE1E534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42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E74DC83-D48B-409B-A832-D59B335E3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54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EEEC476-977A-45AC-9F8F-02FD99623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29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DCB579E-1E9F-4E0B-98BD-F5A0575BA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16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E3F0012-8C25-4B6C-B9FF-3AD2E8DAB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03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C12B258-3A01-4AB3-AC84-EE117E1BE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65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FCB3BE6-4421-427B-95DA-F997682D3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55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6B21332-9E47-4DCF-94B5-FBC87B93B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19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E4DD069-E3E7-4C36-A027-F71109B22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09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DABAE89-DD72-46D6-A3B7-BCF9996C7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49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56C7556-ABA6-4E22-9EF7-B519353EA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40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2071B8E-0E87-4FEA-BA0D-06715728C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50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51C11E1-A9A2-47DE-B2D3-EA015638E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5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FEB9418-F788-4788-B632-B5B929484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30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D242437-17C9-4925-A11E-32D2BCCF9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0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59FFDBE-52A6-4B5D-8C1F-C1069AE43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07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115A391-3611-4EB0-9CA7-A57B17512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68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9A1CE91-13D4-406B-A9CD-A6D5535A9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95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3FBEEC5-000A-42B2-8FF6-379E86A04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43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DEB1435-73BB-46A1-9248-0425BC485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03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CA1AAFF-F2C8-430E-9409-8A4A7B058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18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0D97C43-5E18-4C8F-89DD-695873671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192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BCF62A1-3C4F-45E9-AF81-6622F38D4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789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C3D5382-EC91-4E83-A5E4-A9660C996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971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2C9E014-6065-43DA-A28B-B2EFB5943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632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9834058-28B6-434F-9495-E27D96F86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682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BA50B72-B46F-4CEF-A04C-5FCCE200E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114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7EA3727-DE71-4030-9A4E-B45F68DAB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075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7114045-D058-46BC-A75F-6EE887FA5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742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8E917CB-17CC-4AF4-B63A-9A80DD322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B16490C8-CE71-4061-80E1-1DA4D3C5CDBA}"/>
              </a:ext>
            </a:extLst>
          </p:cNvPr>
          <p:cNvSpPr/>
          <p:nvPr/>
        </p:nvSpPr>
        <p:spPr>
          <a:xfrm>
            <a:off x="201335" y="360727"/>
            <a:ext cx="8615494" cy="6497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73FBF62-6A30-453C-9ED3-DB63DCF1E8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71" b="1664"/>
          <a:stretch/>
        </p:blipFill>
        <p:spPr>
          <a:xfrm>
            <a:off x="864241" y="427838"/>
            <a:ext cx="7734300" cy="622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55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A554724-3B35-4A7E-A931-4020F09BD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070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538A420-BA7A-42BF-A32B-52D78E53B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33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0B5C269-9E7D-496D-B007-6EDD2EDAA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334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A07C541-2A00-4D56-8F23-575A29742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60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DCB1B4E-FE14-4023-BF05-D92B334E7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29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4F6232B-B983-4E17-B2EB-0D861611D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41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9D8485D-8B34-48AD-95B3-B4E3D67AD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96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3613587-8034-474B-9B55-F7C412FC7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00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6F770DF-DCC4-42C1-BD70-1972F45E6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29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Office PowerPoint</Application>
  <PresentationFormat>화면 슬라이드 쇼(4:3)</PresentationFormat>
  <Paragraphs>0</Paragraphs>
  <Slides>40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45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최난슬</dc:creator>
  <cp:lastModifiedBy>최난슬</cp:lastModifiedBy>
  <cp:revision>3</cp:revision>
  <dcterms:created xsi:type="dcterms:W3CDTF">2025-07-31T08:42:27Z</dcterms:created>
  <dcterms:modified xsi:type="dcterms:W3CDTF">2025-07-31T09:06:46Z</dcterms:modified>
</cp:coreProperties>
</file>