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2" r:id="rId16"/>
    <p:sldId id="273" r:id="rId17"/>
    <p:sldId id="270" r:id="rId18"/>
    <p:sldId id="271" r:id="rId19"/>
    <p:sldId id="274" r:id="rId20"/>
    <p:sldId id="275" r:id="rId21"/>
    <p:sldId id="278" r:id="rId22"/>
    <p:sldId id="276" r:id="rId23"/>
    <p:sldId id="277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82" autoAdjust="0"/>
    <p:restoredTop sz="94660"/>
  </p:normalViewPr>
  <p:slideViewPr>
    <p:cSldViewPr snapToGrid="0">
      <p:cViewPr>
        <p:scale>
          <a:sx n="75" d="100"/>
          <a:sy n="75" d="100"/>
        </p:scale>
        <p:origin x="2820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2F6E-2C72-4508-A4F8-85FB4A303C11}" type="datetimeFigureOut">
              <a:rPr lang="ko-KR" altLang="en-US" smtClean="0"/>
              <a:t>2025-07-31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8266-F9F2-4056-A6CA-34570BBA6E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7382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2F6E-2C72-4508-A4F8-85FB4A303C11}" type="datetimeFigureOut">
              <a:rPr lang="ko-KR" altLang="en-US" smtClean="0"/>
              <a:t>2025-07-31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8266-F9F2-4056-A6CA-34570BBA6E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306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2F6E-2C72-4508-A4F8-85FB4A303C11}" type="datetimeFigureOut">
              <a:rPr lang="ko-KR" altLang="en-US" smtClean="0"/>
              <a:t>2025-07-31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8266-F9F2-4056-A6CA-34570BBA6E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2446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2F6E-2C72-4508-A4F8-85FB4A303C11}" type="datetimeFigureOut">
              <a:rPr lang="ko-KR" altLang="en-US" smtClean="0"/>
              <a:t>2025-07-31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8266-F9F2-4056-A6CA-34570BBA6E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1517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2F6E-2C72-4508-A4F8-85FB4A303C11}" type="datetimeFigureOut">
              <a:rPr lang="ko-KR" altLang="en-US" smtClean="0"/>
              <a:t>2025-07-31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8266-F9F2-4056-A6CA-34570BBA6E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1928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2F6E-2C72-4508-A4F8-85FB4A303C11}" type="datetimeFigureOut">
              <a:rPr lang="ko-KR" altLang="en-US" smtClean="0"/>
              <a:t>2025-07-31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8266-F9F2-4056-A6CA-34570BBA6E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7783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2F6E-2C72-4508-A4F8-85FB4A303C11}" type="datetimeFigureOut">
              <a:rPr lang="ko-KR" altLang="en-US" smtClean="0"/>
              <a:t>2025-07-31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8266-F9F2-4056-A6CA-34570BBA6E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4874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2F6E-2C72-4508-A4F8-85FB4A303C11}" type="datetimeFigureOut">
              <a:rPr lang="ko-KR" altLang="en-US" smtClean="0"/>
              <a:t>2025-07-31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8266-F9F2-4056-A6CA-34570BBA6E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369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2F6E-2C72-4508-A4F8-85FB4A303C11}" type="datetimeFigureOut">
              <a:rPr lang="ko-KR" altLang="en-US" smtClean="0"/>
              <a:t>2025-07-31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8266-F9F2-4056-A6CA-34570BBA6E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7358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2F6E-2C72-4508-A4F8-85FB4A303C11}" type="datetimeFigureOut">
              <a:rPr lang="ko-KR" altLang="en-US" smtClean="0"/>
              <a:t>2025-07-31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8266-F9F2-4056-A6CA-34570BBA6E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0416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2F6E-2C72-4508-A4F8-85FB4A303C11}" type="datetimeFigureOut">
              <a:rPr lang="ko-KR" altLang="en-US" smtClean="0"/>
              <a:t>2025-07-31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8266-F9F2-4056-A6CA-34570BBA6E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617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C2F6E-2C72-4508-A4F8-85FB4A303C11}" type="datetimeFigureOut">
              <a:rPr lang="ko-KR" altLang="en-US" smtClean="0"/>
              <a:t>2025-07-31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F8266-F9F2-4056-A6CA-34570BBA6E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43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5C1C157-C10C-4BE1-91E4-A3C8B5767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61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6DDA41B-DE9C-4C6E-8C26-D35730468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5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9A52BF1-08E5-4D9D-BBB5-C489EAF7B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6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10C19AE-6B91-439F-B089-9F611C114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01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10AF65C-EF66-4CED-ABC9-9B141FB2F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93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ED972C8-A00E-427F-B5A9-9FCC46B46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81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86103DD-6FDF-4713-96B9-1EC83236E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48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AC46FC3-EAC2-47D1-87C3-635B43A55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88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617DBC9-3729-486A-9C17-98F295B39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37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CA7D8FE-3394-4694-B075-4646C173C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76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923271E-35F1-4F7F-907A-517335866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60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63C2188-0E2F-4CFD-848F-1B4BC739F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29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EFF209D-D36F-4E11-8677-E1DF23CC9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58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DF7F3E1-AFA3-4206-88C0-D9B1CC389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96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4F742E6-CCA8-440F-B7CF-B15009217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64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A02D2B4-852A-4706-9063-94431CB2F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44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76F269D-EC02-48E1-9F81-ED88DFE8D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64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C438B0D-426E-41DB-9290-241AC481A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24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3C36F7E-48AA-4E08-B94E-8DD523D59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973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A4D3AF7-AC8F-4395-9BC9-F99EDC69B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705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DA1A054-A4F8-4B2D-8E4B-6F5E77B19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376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D8EBBF2-0C0A-4DFF-AC3B-9BC53FB40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67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59F1C3C-BAE8-459B-8B4F-30D30E838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14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ABAA40C-E922-4C1C-90B9-538CC5F05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40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0CA8AF0-C8DD-4452-96C8-1309E336C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925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FDFD6B2-DAAE-48F4-9354-7321D1E3D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51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2EE2479-0CE2-4704-9226-C175FA118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974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8EAB9F6-B384-43B4-9A4E-E1B5C203E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75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11B75A5-9AFB-4E00-A95A-F224740B6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55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0</Words>
  <Application>Microsoft Office PowerPoint</Application>
  <PresentationFormat>화면 슬라이드 쇼(4:3)</PresentationFormat>
  <Paragraphs>0</Paragraphs>
  <Slides>29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4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최난슬</dc:creator>
  <cp:lastModifiedBy>최난슬</cp:lastModifiedBy>
  <cp:revision>2</cp:revision>
  <dcterms:created xsi:type="dcterms:W3CDTF">2025-07-31T08:25:09Z</dcterms:created>
  <dcterms:modified xsi:type="dcterms:W3CDTF">2025-07-31T08:42:16Z</dcterms:modified>
</cp:coreProperties>
</file>