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2694" y="84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810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275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151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034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545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4986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20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728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87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643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71A83-C35C-4507-BC34-5AA5FE80CFC2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13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71A83-C35C-4507-BC34-5AA5FE80CFC2}" type="datetimeFigureOut">
              <a:rPr lang="ko-KR" altLang="en-US" smtClean="0"/>
              <a:t>2022-06-08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8AA0-098D-4CE3-9001-58F03B72AB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05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FF6FBCB4-DFD4-F3A3-7E16-106F4301B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43486" cy="9951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2560" tIns="81280" rIns="162560" bIns="8128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대회명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마이 </a:t>
            </a:r>
            <a:r>
              <a:rPr lang="ko-KR" altLang="en-US" sz="1200" b="1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 서비스 개발경진대회</a:t>
            </a:r>
            <a:endParaRPr lang="en-US" altLang="ko-KR" sz="1200" b="1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주최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/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주관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과학기술정보통신부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/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한국인터넷진흥원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모집기간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2022. 5. 16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일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월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~ 6. 13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일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월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en-US" altLang="ko-KR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참가팀발표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2022. 6. 15(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수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en-US" altLang="ko-KR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사전교육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2022. 6. 16(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목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~ 6. 22(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수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en-US" altLang="ko-KR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본선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- 2022. 6.24(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금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온라인 등록 및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OT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- 2022. 6.25(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본선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현장 개발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- 2022. 6.26(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일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발표심사 및 시상식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en-US" altLang="ko-KR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본선 장소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KISA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기술지원센터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참가대상 및 규모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제한 없음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팀별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1~5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인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일반부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제한없음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학생부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학생 및 취업준비생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대학원생 및 휴학생 가능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개발주제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개인 맞춤형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서비스 개발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ko-KR" altLang="en-US" sz="1200" dirty="0"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대회내용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</a:t>
            </a:r>
            <a:r>
              <a:rPr lang="en-US" altLang="ko-KR" sz="1200" b="1" dirty="0">
                <a:solidFill>
                  <a:srgbClr val="000000"/>
                </a:solidFill>
                <a:latin typeface="+mn-ea"/>
              </a:rPr>
              <a:t>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참가자 본인의 개인정보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금융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,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생활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,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건강 등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를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직접입력하여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개인 단말에 저장 후 신규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서비스 개발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서비스 개발 예시 설명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- 1)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카드 결제내역을 분석하여 카드 추천 서비스 등 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 - 2)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소비내역을 분석하여 보험 및 예금 추천 서비스 등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시상내역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총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16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,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2750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 </a:t>
            </a:r>
            <a:br>
              <a:rPr lang="ko-KR" altLang="en-US" sz="1200" dirty="0">
                <a:solidFill>
                  <a:srgbClr val="000000"/>
                </a:solidFill>
                <a:latin typeface="+mn-ea"/>
              </a:rPr>
            </a:br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일반부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대상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과기부장관상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600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최우수상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인터넷진흥원장상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2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300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우수상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후원기업 기관장상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ko-KR" altLang="en-US" sz="1200" b="1" dirty="0">
                <a:solidFill>
                  <a:srgbClr val="000000"/>
                </a:solidFill>
                <a:latin typeface="+mn-ea"/>
              </a:rPr>
              <a:t>학생부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대상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과기부장관상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최우수상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인터넷진흥원장상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-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우수상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후원기업 기관장상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6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상금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50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만원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※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시상내역은 사정에 따라 변동될 수 있습니다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.</a:t>
            </a: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 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참여방법 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 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온오프믹스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(</a:t>
            </a:r>
            <a:r>
              <a:rPr lang="en-US" altLang="ko-KR" sz="1200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https://www.onoffmix.com/event/255864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에서 </a:t>
            </a:r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참가신청서 다운로드 후 신청서 작성하여 제출해주기 바랍니다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.</a:t>
            </a:r>
          </a:p>
          <a:p>
            <a:pPr defTabSz="1625620" latinLnBrk="0"/>
            <a:endParaRPr lang="en-US" altLang="ko-KR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선착순 접수 이벤트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선착순으로 접수한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30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개팀에게 치킨세트를 드립니다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.!!</a:t>
            </a: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※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접수 순서에 따라 지급되며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팀당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개 증정</a:t>
            </a:r>
          </a:p>
          <a:p>
            <a:pPr defTabSz="1625620" latinLnBrk="0"/>
            <a:endParaRPr lang="ko-KR" altLang="en-US" sz="1200" dirty="0">
              <a:solidFill>
                <a:srgbClr val="000000"/>
              </a:solidFill>
              <a:latin typeface="+mn-ea"/>
            </a:endParaRPr>
          </a:p>
          <a:p>
            <a:pPr defTabSz="1625620" latinLnBrk="0"/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o 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문의처</a:t>
            </a: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카카오톡 오픈채팅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‘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마이 </a:t>
            </a:r>
            <a:r>
              <a:rPr lang="ko-KR" altLang="en-US" sz="1200" dirty="0" err="1">
                <a:solidFill>
                  <a:srgbClr val="000000"/>
                </a:solidFill>
                <a:latin typeface="+mn-ea"/>
              </a:rPr>
              <a:t>핀테크</a:t>
            </a:r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 경진대회‘ 검색</a:t>
            </a: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네이버 밴드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https://band.us/@fintechhackthon</a:t>
            </a:r>
          </a:p>
          <a:p>
            <a:pPr defTabSz="1625620" latinLnBrk="0"/>
            <a:r>
              <a:rPr lang="ko-KR" altLang="en-US" sz="1200" dirty="0">
                <a:solidFill>
                  <a:srgbClr val="000000"/>
                </a:solidFill>
                <a:latin typeface="+mn-ea"/>
              </a:rPr>
              <a:t>운영사무국 </a:t>
            </a:r>
            <a:r>
              <a:rPr lang="en-US" altLang="ko-KR" sz="1200" dirty="0">
                <a:solidFill>
                  <a:srgbClr val="000000"/>
                </a:solidFill>
                <a:latin typeface="+mn-ea"/>
              </a:rPr>
              <a:t>: myfintech@sangsangn.co.kr</a:t>
            </a:r>
          </a:p>
        </p:txBody>
      </p:sp>
    </p:spTree>
    <p:extLst>
      <p:ext uri="{BB962C8B-B14F-4D97-AF65-F5344CB8AC3E}">
        <p14:creationId xmlns:p14="http://schemas.microsoft.com/office/powerpoint/2010/main" val="128381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499</TotalTime>
  <Words>366</Words>
  <Application>Microsoft Office PowerPoint</Application>
  <PresentationFormat>와이드스크린</PresentationFormat>
  <Paragraphs>51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상상앤컴퍼니</dc:creator>
  <cp:lastModifiedBy>황신일</cp:lastModifiedBy>
  <cp:revision>10</cp:revision>
  <dcterms:created xsi:type="dcterms:W3CDTF">2022-05-19T05:46:03Z</dcterms:created>
  <dcterms:modified xsi:type="dcterms:W3CDTF">2022-06-08T05:38:08Z</dcterms:modified>
</cp:coreProperties>
</file>